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11339513" cy="8280400"/>
  <p:notesSz cx="6877050" cy="10002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827EF8C-5673-437C-A1DB-439A69ACBE9B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464" y="1355149"/>
            <a:ext cx="9638586" cy="2882806"/>
          </a:xfrm>
        </p:spPr>
        <p:txBody>
          <a:bodyPr anchor="b"/>
          <a:lstStyle>
            <a:lvl1pPr algn="ctr">
              <a:defRPr sz="724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439" y="4349128"/>
            <a:ext cx="8504635" cy="1999179"/>
          </a:xfrm>
        </p:spPr>
        <p:txBody>
          <a:bodyPr/>
          <a:lstStyle>
            <a:lvl1pPr marL="0" indent="0" algn="ctr">
              <a:buNone/>
              <a:defRPr sz="2898"/>
            </a:lvl1pPr>
            <a:lvl2pPr marL="552023" indent="0" algn="ctr">
              <a:buNone/>
              <a:defRPr sz="2415"/>
            </a:lvl2pPr>
            <a:lvl3pPr marL="1104047" indent="0" algn="ctr">
              <a:buNone/>
              <a:defRPr sz="2173"/>
            </a:lvl3pPr>
            <a:lvl4pPr marL="1656070" indent="0" algn="ctr">
              <a:buNone/>
              <a:defRPr sz="1932"/>
            </a:lvl4pPr>
            <a:lvl5pPr marL="2208093" indent="0" algn="ctr">
              <a:buNone/>
              <a:defRPr sz="1932"/>
            </a:lvl5pPr>
            <a:lvl6pPr marL="2760116" indent="0" algn="ctr">
              <a:buNone/>
              <a:defRPr sz="1932"/>
            </a:lvl6pPr>
            <a:lvl7pPr marL="3312140" indent="0" algn="ctr">
              <a:buNone/>
              <a:defRPr sz="1932"/>
            </a:lvl7pPr>
            <a:lvl8pPr marL="3864163" indent="0" algn="ctr">
              <a:buNone/>
              <a:defRPr sz="1932"/>
            </a:lvl8pPr>
            <a:lvl9pPr marL="4416186" indent="0" algn="ctr">
              <a:buNone/>
              <a:defRPr sz="1932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49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06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14840" y="440855"/>
            <a:ext cx="2445082" cy="70172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592" y="440855"/>
            <a:ext cx="7193504" cy="70172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4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54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686" y="2064352"/>
            <a:ext cx="9780330" cy="3444416"/>
          </a:xfrm>
        </p:spPr>
        <p:txBody>
          <a:bodyPr anchor="b"/>
          <a:lstStyle>
            <a:lvl1pPr>
              <a:defRPr sz="724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686" y="5541353"/>
            <a:ext cx="9780330" cy="1811337"/>
          </a:xfrm>
        </p:spPr>
        <p:txBody>
          <a:bodyPr/>
          <a:lstStyle>
            <a:lvl1pPr marL="0" indent="0">
              <a:buNone/>
              <a:defRPr sz="2898">
                <a:solidFill>
                  <a:schemeClr val="tx1"/>
                </a:solidFill>
              </a:defRPr>
            </a:lvl1pPr>
            <a:lvl2pPr marL="552023" indent="0">
              <a:buNone/>
              <a:defRPr sz="2415">
                <a:solidFill>
                  <a:schemeClr val="tx1">
                    <a:tint val="75000"/>
                  </a:schemeClr>
                </a:solidFill>
              </a:defRPr>
            </a:lvl2pPr>
            <a:lvl3pPr marL="1104047" indent="0">
              <a:buNone/>
              <a:defRPr sz="2173">
                <a:solidFill>
                  <a:schemeClr val="tx1">
                    <a:tint val="75000"/>
                  </a:schemeClr>
                </a:solidFill>
              </a:defRPr>
            </a:lvl3pPr>
            <a:lvl4pPr marL="1656070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4pPr>
            <a:lvl5pPr marL="2208093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5pPr>
            <a:lvl6pPr marL="2760116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6pPr>
            <a:lvl7pPr marL="3312140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7pPr>
            <a:lvl8pPr marL="3864163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8pPr>
            <a:lvl9pPr marL="4416186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9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592" y="2204273"/>
            <a:ext cx="4819293" cy="525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0628" y="2204273"/>
            <a:ext cx="4819293" cy="525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8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68" y="440856"/>
            <a:ext cx="9780330" cy="16004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070" y="2029849"/>
            <a:ext cx="4797145" cy="994797"/>
          </a:xfrm>
        </p:spPr>
        <p:txBody>
          <a:bodyPr anchor="b"/>
          <a:lstStyle>
            <a:lvl1pPr marL="0" indent="0">
              <a:buNone/>
              <a:defRPr sz="2898" b="1"/>
            </a:lvl1pPr>
            <a:lvl2pPr marL="552023" indent="0">
              <a:buNone/>
              <a:defRPr sz="2415" b="1"/>
            </a:lvl2pPr>
            <a:lvl3pPr marL="1104047" indent="0">
              <a:buNone/>
              <a:defRPr sz="2173" b="1"/>
            </a:lvl3pPr>
            <a:lvl4pPr marL="1656070" indent="0">
              <a:buNone/>
              <a:defRPr sz="1932" b="1"/>
            </a:lvl4pPr>
            <a:lvl5pPr marL="2208093" indent="0">
              <a:buNone/>
              <a:defRPr sz="1932" b="1"/>
            </a:lvl5pPr>
            <a:lvl6pPr marL="2760116" indent="0">
              <a:buNone/>
              <a:defRPr sz="1932" b="1"/>
            </a:lvl6pPr>
            <a:lvl7pPr marL="3312140" indent="0">
              <a:buNone/>
              <a:defRPr sz="1932" b="1"/>
            </a:lvl7pPr>
            <a:lvl8pPr marL="3864163" indent="0">
              <a:buNone/>
              <a:defRPr sz="1932" b="1"/>
            </a:lvl8pPr>
            <a:lvl9pPr marL="4416186" indent="0">
              <a:buNone/>
              <a:defRPr sz="193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070" y="3024646"/>
            <a:ext cx="4797145" cy="44487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40629" y="2029849"/>
            <a:ext cx="4820770" cy="994797"/>
          </a:xfrm>
        </p:spPr>
        <p:txBody>
          <a:bodyPr anchor="b"/>
          <a:lstStyle>
            <a:lvl1pPr marL="0" indent="0">
              <a:buNone/>
              <a:defRPr sz="2898" b="1"/>
            </a:lvl1pPr>
            <a:lvl2pPr marL="552023" indent="0">
              <a:buNone/>
              <a:defRPr sz="2415" b="1"/>
            </a:lvl2pPr>
            <a:lvl3pPr marL="1104047" indent="0">
              <a:buNone/>
              <a:defRPr sz="2173" b="1"/>
            </a:lvl3pPr>
            <a:lvl4pPr marL="1656070" indent="0">
              <a:buNone/>
              <a:defRPr sz="1932" b="1"/>
            </a:lvl4pPr>
            <a:lvl5pPr marL="2208093" indent="0">
              <a:buNone/>
              <a:defRPr sz="1932" b="1"/>
            </a:lvl5pPr>
            <a:lvl6pPr marL="2760116" indent="0">
              <a:buNone/>
              <a:defRPr sz="1932" b="1"/>
            </a:lvl6pPr>
            <a:lvl7pPr marL="3312140" indent="0">
              <a:buNone/>
              <a:defRPr sz="1932" b="1"/>
            </a:lvl7pPr>
            <a:lvl8pPr marL="3864163" indent="0">
              <a:buNone/>
              <a:defRPr sz="1932" b="1"/>
            </a:lvl8pPr>
            <a:lvl9pPr marL="4416186" indent="0">
              <a:buNone/>
              <a:defRPr sz="193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40629" y="3024646"/>
            <a:ext cx="4820770" cy="44487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3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57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5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69" y="552027"/>
            <a:ext cx="3657288" cy="1932093"/>
          </a:xfrm>
        </p:spPr>
        <p:txBody>
          <a:bodyPr anchor="b"/>
          <a:lstStyle>
            <a:lvl1pPr>
              <a:defRPr sz="386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0770" y="1192226"/>
            <a:ext cx="5740628" cy="5884451"/>
          </a:xfrm>
        </p:spPr>
        <p:txBody>
          <a:bodyPr/>
          <a:lstStyle>
            <a:lvl1pPr>
              <a:defRPr sz="3864"/>
            </a:lvl1pPr>
            <a:lvl2pPr>
              <a:defRPr sz="3381"/>
            </a:lvl2pPr>
            <a:lvl3pPr>
              <a:defRPr sz="2898"/>
            </a:lvl3pPr>
            <a:lvl4pPr>
              <a:defRPr sz="2415"/>
            </a:lvl4pPr>
            <a:lvl5pPr>
              <a:defRPr sz="2415"/>
            </a:lvl5pPr>
            <a:lvl6pPr>
              <a:defRPr sz="2415"/>
            </a:lvl6pPr>
            <a:lvl7pPr>
              <a:defRPr sz="2415"/>
            </a:lvl7pPr>
            <a:lvl8pPr>
              <a:defRPr sz="2415"/>
            </a:lvl8pPr>
            <a:lvl9pPr>
              <a:defRPr sz="241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069" y="2484120"/>
            <a:ext cx="3657288" cy="4602140"/>
          </a:xfrm>
        </p:spPr>
        <p:txBody>
          <a:bodyPr/>
          <a:lstStyle>
            <a:lvl1pPr marL="0" indent="0">
              <a:buNone/>
              <a:defRPr sz="1932"/>
            </a:lvl1pPr>
            <a:lvl2pPr marL="552023" indent="0">
              <a:buNone/>
              <a:defRPr sz="1690"/>
            </a:lvl2pPr>
            <a:lvl3pPr marL="1104047" indent="0">
              <a:buNone/>
              <a:defRPr sz="1449"/>
            </a:lvl3pPr>
            <a:lvl4pPr marL="1656070" indent="0">
              <a:buNone/>
              <a:defRPr sz="1207"/>
            </a:lvl4pPr>
            <a:lvl5pPr marL="2208093" indent="0">
              <a:buNone/>
              <a:defRPr sz="1207"/>
            </a:lvl5pPr>
            <a:lvl6pPr marL="2760116" indent="0">
              <a:buNone/>
              <a:defRPr sz="1207"/>
            </a:lvl6pPr>
            <a:lvl7pPr marL="3312140" indent="0">
              <a:buNone/>
              <a:defRPr sz="1207"/>
            </a:lvl7pPr>
            <a:lvl8pPr marL="3864163" indent="0">
              <a:buNone/>
              <a:defRPr sz="1207"/>
            </a:lvl8pPr>
            <a:lvl9pPr marL="4416186" indent="0">
              <a:buNone/>
              <a:defRPr sz="120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83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69" y="552027"/>
            <a:ext cx="3657288" cy="1932093"/>
          </a:xfrm>
        </p:spPr>
        <p:txBody>
          <a:bodyPr anchor="b"/>
          <a:lstStyle>
            <a:lvl1pPr>
              <a:defRPr sz="386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20770" y="1192226"/>
            <a:ext cx="5740628" cy="5884451"/>
          </a:xfrm>
        </p:spPr>
        <p:txBody>
          <a:bodyPr anchor="t"/>
          <a:lstStyle>
            <a:lvl1pPr marL="0" indent="0">
              <a:buNone/>
              <a:defRPr sz="3864"/>
            </a:lvl1pPr>
            <a:lvl2pPr marL="552023" indent="0">
              <a:buNone/>
              <a:defRPr sz="3381"/>
            </a:lvl2pPr>
            <a:lvl3pPr marL="1104047" indent="0">
              <a:buNone/>
              <a:defRPr sz="2898"/>
            </a:lvl3pPr>
            <a:lvl4pPr marL="1656070" indent="0">
              <a:buNone/>
              <a:defRPr sz="2415"/>
            </a:lvl4pPr>
            <a:lvl5pPr marL="2208093" indent="0">
              <a:buNone/>
              <a:defRPr sz="2415"/>
            </a:lvl5pPr>
            <a:lvl6pPr marL="2760116" indent="0">
              <a:buNone/>
              <a:defRPr sz="2415"/>
            </a:lvl6pPr>
            <a:lvl7pPr marL="3312140" indent="0">
              <a:buNone/>
              <a:defRPr sz="2415"/>
            </a:lvl7pPr>
            <a:lvl8pPr marL="3864163" indent="0">
              <a:buNone/>
              <a:defRPr sz="2415"/>
            </a:lvl8pPr>
            <a:lvl9pPr marL="4416186" indent="0">
              <a:buNone/>
              <a:defRPr sz="241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069" y="2484120"/>
            <a:ext cx="3657288" cy="4602140"/>
          </a:xfrm>
        </p:spPr>
        <p:txBody>
          <a:bodyPr/>
          <a:lstStyle>
            <a:lvl1pPr marL="0" indent="0">
              <a:buNone/>
              <a:defRPr sz="1932"/>
            </a:lvl1pPr>
            <a:lvl2pPr marL="552023" indent="0">
              <a:buNone/>
              <a:defRPr sz="1690"/>
            </a:lvl2pPr>
            <a:lvl3pPr marL="1104047" indent="0">
              <a:buNone/>
              <a:defRPr sz="1449"/>
            </a:lvl3pPr>
            <a:lvl4pPr marL="1656070" indent="0">
              <a:buNone/>
              <a:defRPr sz="1207"/>
            </a:lvl4pPr>
            <a:lvl5pPr marL="2208093" indent="0">
              <a:buNone/>
              <a:defRPr sz="1207"/>
            </a:lvl5pPr>
            <a:lvl6pPr marL="2760116" indent="0">
              <a:buNone/>
              <a:defRPr sz="1207"/>
            </a:lvl6pPr>
            <a:lvl7pPr marL="3312140" indent="0">
              <a:buNone/>
              <a:defRPr sz="1207"/>
            </a:lvl7pPr>
            <a:lvl8pPr marL="3864163" indent="0">
              <a:buNone/>
              <a:defRPr sz="1207"/>
            </a:lvl8pPr>
            <a:lvl9pPr marL="4416186" indent="0">
              <a:buNone/>
              <a:defRPr sz="120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7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592" y="440856"/>
            <a:ext cx="9780330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592" y="2204273"/>
            <a:ext cx="9780330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592" y="7674706"/>
            <a:ext cx="255139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89951-EB23-4539-846B-01A99456AD6C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6214" y="7674706"/>
            <a:ext cx="3827086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8531" y="7674706"/>
            <a:ext cx="255139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DE85-2993-4CD4-BF49-5950F4819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98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04047" rtl="0" eaLnBrk="1" latinLnBrk="0" hangingPunct="1">
        <a:lnSpc>
          <a:spcPct val="90000"/>
        </a:lnSpc>
        <a:spcBef>
          <a:spcPct val="0"/>
        </a:spcBef>
        <a:buNone/>
        <a:defRPr sz="53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012" indent="-276012" algn="l" defTabSz="1104047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3381" kern="1200">
          <a:solidFill>
            <a:schemeClr val="tx1"/>
          </a:solidFill>
          <a:latin typeface="+mn-lt"/>
          <a:ea typeface="+mn-ea"/>
          <a:cs typeface="+mn-cs"/>
        </a:defRPr>
      </a:lvl1pPr>
      <a:lvl2pPr marL="82803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898" kern="1200">
          <a:solidFill>
            <a:schemeClr val="tx1"/>
          </a:solidFill>
          <a:latin typeface="+mn-lt"/>
          <a:ea typeface="+mn-ea"/>
          <a:cs typeface="+mn-cs"/>
        </a:defRPr>
      </a:lvl2pPr>
      <a:lvl3pPr marL="138005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932081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4pPr>
      <a:lvl5pPr marL="248410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5pPr>
      <a:lvl6pPr marL="303612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6pPr>
      <a:lvl7pPr marL="3588151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7pPr>
      <a:lvl8pPr marL="414017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8pPr>
      <a:lvl9pPr marL="469219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sz="2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1pPr>
      <a:lvl2pPr marL="552023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2pPr>
      <a:lvl3pPr marL="1104047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3pPr>
      <a:lvl4pPr marL="1656070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4pPr>
      <a:lvl5pPr marL="2208093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5pPr>
      <a:lvl6pPr marL="2760116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6pPr>
      <a:lvl7pPr marL="3312140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7pPr>
      <a:lvl8pPr marL="3864163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8pPr>
      <a:lvl9pPr marL="4416186" algn="l" defTabSz="1104047" rtl="0" eaLnBrk="1" latinLnBrk="0" hangingPunct="1">
        <a:defRPr sz="21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877978" y="813660"/>
            <a:ext cx="9418319" cy="471148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77978" y="5487508"/>
            <a:ext cx="9418319" cy="18830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00040" y="236349"/>
            <a:ext cx="2774197" cy="449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Г С К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50008" y="1250614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</a:t>
            </a:r>
          </a:p>
          <a:p>
            <a:pPr algn="ctr"/>
            <a:r>
              <a:rPr lang="ru-RU" dirty="0" smtClean="0"/>
              <a:t>татами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63927" y="1293640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6</a:t>
            </a:r>
          </a:p>
          <a:p>
            <a:pPr algn="ctr"/>
            <a:r>
              <a:rPr lang="ru-RU" dirty="0"/>
              <a:t>татами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52125" y="2568845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4</a:t>
            </a:r>
          </a:p>
          <a:p>
            <a:pPr algn="ctr"/>
            <a:r>
              <a:rPr lang="ru-RU" dirty="0"/>
              <a:t>татами</a:t>
            </a:r>
          </a:p>
          <a:p>
            <a:pPr algn="ctr"/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00949" y="2602609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7</a:t>
            </a:r>
          </a:p>
          <a:p>
            <a:pPr algn="ctr"/>
            <a:r>
              <a:rPr lang="ru-RU" dirty="0"/>
              <a:t>татами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050008" y="4126421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3</a:t>
            </a:r>
          </a:p>
          <a:p>
            <a:pPr algn="ctr"/>
            <a:r>
              <a:rPr lang="ru-RU" dirty="0"/>
              <a:t>татами</a:t>
            </a:r>
          </a:p>
          <a:p>
            <a:pPr algn="ctr"/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09869" y="4141875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8</a:t>
            </a:r>
          </a:p>
          <a:p>
            <a:pPr algn="ctr"/>
            <a:r>
              <a:rPr lang="ru-RU" dirty="0"/>
              <a:t>татами</a:t>
            </a:r>
          </a:p>
          <a:p>
            <a:pPr algn="ctr"/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957095" y="5877248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2</a:t>
            </a:r>
          </a:p>
          <a:p>
            <a:pPr algn="ctr"/>
            <a:r>
              <a:rPr lang="ru-RU" dirty="0"/>
              <a:t>татами</a:t>
            </a:r>
          </a:p>
          <a:p>
            <a:pPr algn="ctr"/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249359" y="5885182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9</a:t>
            </a:r>
          </a:p>
          <a:p>
            <a:pPr algn="ctr"/>
            <a:r>
              <a:rPr lang="ru-RU" dirty="0"/>
              <a:t>татами</a:t>
            </a:r>
          </a:p>
          <a:p>
            <a:pPr algn="ctr"/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100379" y="5885182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</a:t>
            </a:r>
          </a:p>
          <a:p>
            <a:pPr algn="ctr"/>
            <a:r>
              <a:rPr lang="ru-RU" dirty="0"/>
              <a:t>татами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9159497" y="5902089"/>
            <a:ext cx="914400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10</a:t>
            </a:r>
          </a:p>
          <a:p>
            <a:pPr algn="ctr"/>
            <a:r>
              <a:rPr lang="ru-RU" dirty="0"/>
              <a:t>татами</a:t>
            </a:r>
          </a:p>
          <a:p>
            <a:pPr algn="ctr"/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226549" y="1239864"/>
            <a:ext cx="146304" cy="9144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245" y="2596473"/>
            <a:ext cx="158510" cy="92667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424" y="4134632"/>
            <a:ext cx="158510" cy="926672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218" y="2580468"/>
            <a:ext cx="158510" cy="926672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218" y="1244478"/>
            <a:ext cx="158510" cy="926672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343" y="4129603"/>
            <a:ext cx="158510" cy="926672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8080" y="5258962"/>
            <a:ext cx="204795" cy="932471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4574" y="5626467"/>
            <a:ext cx="926672" cy="20118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389" y="5622799"/>
            <a:ext cx="926672" cy="201185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9497" y="5622798"/>
            <a:ext cx="926672" cy="201185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613" y="5525144"/>
            <a:ext cx="635864" cy="635864"/>
          </a:xfrm>
          <a:prstGeom prst="rect">
            <a:avLst/>
          </a:prstGeom>
        </p:spPr>
      </p:pic>
      <p:sp>
        <p:nvSpPr>
          <p:cNvPr id="43" name="Крест 42"/>
          <p:cNvSpPr/>
          <p:nvPr/>
        </p:nvSpPr>
        <p:spPr>
          <a:xfrm>
            <a:off x="2843190" y="5627432"/>
            <a:ext cx="534575" cy="428736"/>
          </a:xfrm>
          <a:prstGeom prst="pl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4398" y="5523009"/>
            <a:ext cx="634039" cy="640135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0139" y="5634576"/>
            <a:ext cx="548688" cy="43895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55967" y="3485368"/>
            <a:ext cx="634039" cy="640135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2887" y="1966301"/>
            <a:ext cx="634039" cy="640135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7865" y="3481277"/>
            <a:ext cx="634039" cy="640135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7438" y="1966301"/>
            <a:ext cx="634039" cy="64013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6133" y="3581449"/>
            <a:ext cx="548688" cy="4389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6133" y="2056046"/>
            <a:ext cx="548688" cy="4389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0139" y="3585639"/>
            <a:ext cx="548688" cy="438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85562" y="2066893"/>
            <a:ext cx="548688" cy="438950"/>
          </a:xfrm>
          <a:prstGeom prst="rect">
            <a:avLst/>
          </a:prstGeom>
        </p:spPr>
      </p:pic>
      <p:sp>
        <p:nvSpPr>
          <p:cNvPr id="14" name="Стрелка вверх 13"/>
          <p:cNvSpPr/>
          <p:nvPr/>
        </p:nvSpPr>
        <p:spPr>
          <a:xfrm>
            <a:off x="5170678" y="1720312"/>
            <a:ext cx="331186" cy="5362413"/>
          </a:xfrm>
          <a:prstGeom prst="up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722167" y="1720312"/>
            <a:ext cx="293034" cy="5362413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23591" y="7200082"/>
            <a:ext cx="11092330" cy="195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ограждение                                                        ограждение</a:t>
            </a:r>
            <a:r>
              <a:rPr lang="ru-RU" sz="2000" dirty="0" smtClean="0"/>
              <a:t> </a:t>
            </a:r>
            <a:endParaRPr lang="ru-RU" sz="2000" dirty="0"/>
          </a:p>
          <a:p>
            <a:pPr algn="ctr"/>
            <a:r>
              <a:rPr lang="ru-RU" sz="2000" dirty="0" smtClean="0"/>
              <a:t> </a:t>
            </a:r>
            <a:endParaRPr lang="ru-RU" sz="2000" dirty="0"/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ограждение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ограждение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0" y="7381939"/>
            <a:ext cx="11339513" cy="34071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      </a:t>
            </a:r>
            <a:r>
              <a:rPr lang="ru-RU" dirty="0" smtClean="0"/>
              <a:t>ТРИБУНЫ</a:t>
            </a:r>
            <a:r>
              <a:rPr lang="ru-RU" dirty="0" smtClean="0"/>
              <a:t>                                                                             ТРИБУНЫ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231131" y="2690005"/>
            <a:ext cx="1421297" cy="4793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Выход из раздевалок</a:t>
            </a:r>
            <a:endParaRPr lang="ru-RU" sz="1600" dirty="0"/>
          </a:p>
        </p:txBody>
      </p:sp>
      <p:sp>
        <p:nvSpPr>
          <p:cNvPr id="47" name="Прямоугольник 46"/>
          <p:cNvSpPr/>
          <p:nvPr/>
        </p:nvSpPr>
        <p:spPr>
          <a:xfrm rot="16200000">
            <a:off x="659013" y="7171043"/>
            <a:ext cx="900051" cy="47505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вход</a:t>
            </a:r>
            <a:endParaRPr lang="ru-RU" sz="2400" dirty="0"/>
          </a:p>
        </p:txBody>
      </p:sp>
      <p:sp>
        <p:nvSpPr>
          <p:cNvPr id="48" name="Прямоугольник 47"/>
          <p:cNvSpPr/>
          <p:nvPr/>
        </p:nvSpPr>
        <p:spPr>
          <a:xfrm rot="5400000">
            <a:off x="9600212" y="7156046"/>
            <a:ext cx="916958" cy="4881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вход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 rot="16200000">
            <a:off x="3256906" y="1585641"/>
            <a:ext cx="1060755" cy="3190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52" name="Прямоугольник 51"/>
          <p:cNvSpPr/>
          <p:nvPr/>
        </p:nvSpPr>
        <p:spPr>
          <a:xfrm rot="16200000">
            <a:off x="3249161" y="2917663"/>
            <a:ext cx="1060755" cy="303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53" name="Прямоугольник 52"/>
          <p:cNvSpPr/>
          <p:nvPr/>
        </p:nvSpPr>
        <p:spPr>
          <a:xfrm rot="16200000">
            <a:off x="3269282" y="4389530"/>
            <a:ext cx="1060755" cy="3437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54" name="Прямоугольник 53"/>
          <p:cNvSpPr/>
          <p:nvPr/>
        </p:nvSpPr>
        <p:spPr>
          <a:xfrm rot="5400000">
            <a:off x="6824216" y="1601392"/>
            <a:ext cx="1060755" cy="298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59" name="Прямоугольник 58"/>
          <p:cNvSpPr/>
          <p:nvPr/>
        </p:nvSpPr>
        <p:spPr>
          <a:xfrm rot="5400000">
            <a:off x="6835169" y="2938474"/>
            <a:ext cx="1060755" cy="276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60" name="Прямоугольник 59"/>
          <p:cNvSpPr/>
          <p:nvPr/>
        </p:nvSpPr>
        <p:spPr>
          <a:xfrm rot="5400000">
            <a:off x="6813216" y="4480272"/>
            <a:ext cx="1060755" cy="3208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1027201" y="5487509"/>
            <a:ext cx="1060755" cy="3159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971232" y="5487507"/>
            <a:ext cx="1060755" cy="3337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153490" y="5523009"/>
            <a:ext cx="1060755" cy="2991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9084940" y="5523009"/>
            <a:ext cx="1060755" cy="2982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Стол регистрации участников</a:t>
            </a:r>
            <a:endParaRPr lang="ru-RU" sz="800" dirty="0"/>
          </a:p>
        </p:txBody>
      </p:sp>
      <p:sp>
        <p:nvSpPr>
          <p:cNvPr id="31" name="Прямоугольник с двумя скругленными соседними углами 30"/>
          <p:cNvSpPr/>
          <p:nvPr/>
        </p:nvSpPr>
        <p:spPr>
          <a:xfrm>
            <a:off x="0" y="7722658"/>
            <a:ext cx="11339513" cy="567113"/>
          </a:xfrm>
          <a:prstGeom prst="round2Same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Холл                                                                     Холл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8243056" y="2738171"/>
            <a:ext cx="1478467" cy="4881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Выход из раздевалок</a:t>
            </a:r>
            <a:endParaRPr lang="ru-RU" sz="1600" dirty="0"/>
          </a:p>
        </p:txBody>
      </p:sp>
      <p:sp>
        <p:nvSpPr>
          <p:cNvPr id="66" name="Прямоугольник 65"/>
          <p:cNvSpPr/>
          <p:nvPr/>
        </p:nvSpPr>
        <p:spPr>
          <a:xfrm rot="16200000">
            <a:off x="5065627" y="7340196"/>
            <a:ext cx="1091682" cy="80746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вход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045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2468</TotalTime>
  <Words>78</Words>
  <Application>Microsoft Office PowerPoint</Application>
  <PresentationFormat>Произвольный</PresentationFormat>
  <Paragraphs>50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Шереметьева Полина</cp:lastModifiedBy>
  <cp:revision>245</cp:revision>
  <cp:lastPrinted>2019-11-20T08:35:09Z</cp:lastPrinted>
  <dcterms:created xsi:type="dcterms:W3CDTF">2017-06-07T20:20:54Z</dcterms:created>
  <dcterms:modified xsi:type="dcterms:W3CDTF">2019-11-20T08:44:12Z</dcterms:modified>
</cp:coreProperties>
</file>